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9" r:id="rId6"/>
    <p:sldId id="261" r:id="rId7"/>
    <p:sldId id="264" r:id="rId8"/>
    <p:sldId id="272" r:id="rId9"/>
    <p:sldId id="262" r:id="rId10"/>
    <p:sldId id="273" r:id="rId11"/>
    <p:sldId id="267" r:id="rId12"/>
    <p:sldId id="274" r:id="rId13"/>
    <p:sldId id="266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/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357DC-4C1D-6AA7-8D49-FE7BB65BEE74}" v="1" dt="2024-04-02T08:41:14.029"/>
    <p1510:client id="{24AADF03-0CED-6DF5-A234-8A2E4FB1D65B}" v="37" dt="2024-04-01T15:30:38.905"/>
    <p1510:client id="{85965734-5552-1CF2-3666-F71BFC0F4933}" v="626" dt="2024-04-01T21:17:20.344"/>
    <p1510:client id="{861CC1A4-BF23-4575-BA8B-4F8261DFE091}" v="1572" dt="2024-04-01T22:38:26.167"/>
    <p1510:client id="{A05F9A4A-1C8B-92EB-2A78-7CF8719B5A16}" v="1" dt="2024-04-01T22:52:25.196"/>
    <p1510:client id="{BE3A25B2-8859-41C8-83AB-1C7D79E5BF1A}" v="2161" dt="2024-04-01T22:48:13.207"/>
    <p1510:client id="{E99DC8B5-87C0-B8A2-42D5-6666C36E35D4}" v="69" dt="2024-04-01T22:34:02.6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6C3F53-8889-4670-AC46-B26C318EE0F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785E7C-F8C6-487E-8AAC-09654D3258B6}">
      <dgm:prSet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accent6"/>
          </a:solidFill>
        </a:ln>
      </dgm:spPr>
      <dgm:t>
        <a:bodyPr/>
        <a:lstStyle/>
        <a:p>
          <a:r>
            <a:rPr lang="en-US" b="1"/>
            <a:t>Scenario 1:</a:t>
          </a:r>
          <a:endParaRPr lang="en-US"/>
        </a:p>
      </dgm:t>
    </dgm:pt>
    <dgm:pt modelId="{E21EFAB2-8D9D-4CBB-A287-2AAFD872FE3C}" type="parTrans" cxnId="{C0B92F30-6E13-459B-B1F5-D4D158B6930F}">
      <dgm:prSet/>
      <dgm:spPr/>
      <dgm:t>
        <a:bodyPr/>
        <a:lstStyle/>
        <a:p>
          <a:endParaRPr lang="en-US"/>
        </a:p>
      </dgm:t>
    </dgm:pt>
    <dgm:pt modelId="{6B44CB9A-355C-4DD4-8F3D-E0C73928483D}" type="sibTrans" cxnId="{C0B92F30-6E13-459B-B1F5-D4D158B6930F}">
      <dgm:prSet/>
      <dgm:spPr/>
      <dgm:t>
        <a:bodyPr/>
        <a:lstStyle/>
        <a:p>
          <a:endParaRPr lang="en-US"/>
        </a:p>
      </dgm:t>
    </dgm:pt>
    <dgm:pt modelId="{207A70C5-76CE-4D1D-B73C-6C7521BD4C5B}">
      <dgm:prSet/>
      <dgm:spPr>
        <a:ln>
          <a:solidFill>
            <a:schemeClr val="accent6"/>
          </a:solidFill>
        </a:ln>
      </dgm:spPr>
      <dgm:t>
        <a:bodyPr/>
        <a:lstStyle/>
        <a:p>
          <a:r>
            <a:rPr lang="en-GB" b="0" i="0">
              <a:solidFill>
                <a:srgbClr val="000000"/>
              </a:solidFill>
              <a:latin typeface="+mj-lt"/>
            </a:rPr>
            <a:t>António </a:t>
          </a:r>
          <a:r>
            <a:rPr lang="en-GB" b="0" i="0" err="1">
              <a:solidFill>
                <a:srgbClr val="000000"/>
              </a:solidFill>
              <a:latin typeface="+mj-lt"/>
            </a:rPr>
            <a:t>Morgado</a:t>
          </a:r>
          <a:r>
            <a:rPr lang="en-GB" b="0" i="0">
              <a:solidFill>
                <a:srgbClr val="000000"/>
              </a:solidFill>
              <a:latin typeface="+mj-lt"/>
            </a:rPr>
            <a:t>, is struggling with difficult classes;</a:t>
          </a:r>
          <a:endParaRPr lang="en-US">
            <a:solidFill>
              <a:srgbClr val="000000"/>
            </a:solidFill>
            <a:latin typeface="+mj-lt"/>
          </a:endParaRPr>
        </a:p>
      </dgm:t>
    </dgm:pt>
    <dgm:pt modelId="{7672F6C0-9958-4F5F-80F0-82264B7140ED}" type="parTrans" cxnId="{2608FF70-C8E0-4612-84EC-84962C513B2A}">
      <dgm:prSet/>
      <dgm:spPr/>
      <dgm:t>
        <a:bodyPr/>
        <a:lstStyle/>
        <a:p>
          <a:endParaRPr lang="en-US"/>
        </a:p>
      </dgm:t>
    </dgm:pt>
    <dgm:pt modelId="{E4DEDD87-7154-49F4-A14B-FCDC22E2CABA}" type="sibTrans" cxnId="{2608FF70-C8E0-4612-84EC-84962C513B2A}">
      <dgm:prSet/>
      <dgm:spPr/>
      <dgm:t>
        <a:bodyPr/>
        <a:lstStyle/>
        <a:p>
          <a:endParaRPr lang="en-US"/>
        </a:p>
      </dgm:t>
    </dgm:pt>
    <dgm:pt modelId="{05C7F1D8-B7BC-4091-A87C-3B1B765B4E17}">
      <dgm:prSet/>
      <dgm:spPr>
        <a:ln>
          <a:solidFill>
            <a:schemeClr val="accent6"/>
          </a:solidFill>
        </a:ln>
      </dgm:spPr>
      <dgm:t>
        <a:bodyPr/>
        <a:lstStyle/>
        <a:p>
          <a:r>
            <a:rPr lang="en-GB" b="0" i="0">
              <a:solidFill>
                <a:srgbClr val="000000"/>
              </a:solidFill>
              <a:latin typeface="+mj-lt"/>
            </a:rPr>
            <a:t>He discovers UA </a:t>
          </a:r>
          <a:r>
            <a:rPr lang="en-GB">
              <a:solidFill>
                <a:srgbClr val="000000"/>
              </a:solidFill>
              <a:latin typeface="+mj-lt"/>
            </a:rPr>
            <a:t>Talent </a:t>
          </a:r>
          <a:r>
            <a:rPr lang="en-GB" err="1">
              <a:solidFill>
                <a:srgbClr val="000000"/>
              </a:solidFill>
              <a:latin typeface="+mj-lt"/>
            </a:rPr>
            <a:t>MarketPlace</a:t>
          </a:r>
          <a:r>
            <a:rPr lang="en-GB">
              <a:solidFill>
                <a:srgbClr val="000000"/>
              </a:solidFill>
              <a:latin typeface="+mj-lt"/>
            </a:rPr>
            <a:t> </a:t>
          </a:r>
          <a:r>
            <a:rPr lang="en-GB" b="0" i="0">
              <a:solidFill>
                <a:srgbClr val="000000"/>
              </a:solidFill>
              <a:latin typeface="+mj-lt"/>
            </a:rPr>
            <a:t>for academic support and finds a post fro</a:t>
          </a:r>
          <a:r>
            <a:rPr lang="en-GB">
              <a:solidFill>
                <a:srgbClr val="000000"/>
              </a:solidFill>
              <a:latin typeface="+mj-lt"/>
            </a:rPr>
            <a:t>m</a:t>
          </a:r>
          <a:r>
            <a:rPr lang="en-GB" b="0" i="0">
              <a:solidFill>
                <a:srgbClr val="000000"/>
              </a:solidFill>
              <a:latin typeface="+mj-lt"/>
            </a:rPr>
            <a:t> Mário Figueiredo;</a:t>
          </a:r>
          <a:endParaRPr lang="en-US">
            <a:solidFill>
              <a:srgbClr val="000000"/>
            </a:solidFill>
            <a:latin typeface="+mj-lt"/>
          </a:endParaRPr>
        </a:p>
      </dgm:t>
    </dgm:pt>
    <dgm:pt modelId="{3397197C-CFDA-4988-A14E-CD28368F2016}" type="parTrans" cxnId="{A3D6210F-1F6B-4BC0-B7D3-2E8A65EDB6E7}">
      <dgm:prSet/>
      <dgm:spPr/>
      <dgm:t>
        <a:bodyPr/>
        <a:lstStyle/>
        <a:p>
          <a:endParaRPr lang="en-GB"/>
        </a:p>
      </dgm:t>
    </dgm:pt>
    <dgm:pt modelId="{176EE446-C4C5-4F00-84FD-43CE3A0A8C1E}" type="sibTrans" cxnId="{A3D6210F-1F6B-4BC0-B7D3-2E8A65EDB6E7}">
      <dgm:prSet/>
      <dgm:spPr/>
      <dgm:t>
        <a:bodyPr/>
        <a:lstStyle/>
        <a:p>
          <a:endParaRPr lang="en-GB"/>
        </a:p>
      </dgm:t>
    </dgm:pt>
    <dgm:pt modelId="{BA462894-5F6C-437A-8EDB-34652B8124E7}">
      <dgm:prSet/>
      <dgm:spPr>
        <a:ln>
          <a:solidFill>
            <a:schemeClr val="accent6"/>
          </a:solidFill>
        </a:ln>
      </dgm:spPr>
      <dgm:t>
        <a:bodyPr/>
        <a:lstStyle/>
        <a:p>
          <a:r>
            <a:rPr lang="en-GB" b="0" i="0">
              <a:solidFill>
                <a:srgbClr val="000000"/>
              </a:solidFill>
              <a:latin typeface="+mj-lt"/>
            </a:rPr>
            <a:t>They connect on the website, discuss António's needs, and agree to collaborate on his projects;</a:t>
          </a:r>
          <a:endParaRPr lang="en-US">
            <a:solidFill>
              <a:srgbClr val="000000"/>
            </a:solidFill>
            <a:latin typeface="+mj-lt"/>
          </a:endParaRPr>
        </a:p>
      </dgm:t>
    </dgm:pt>
    <dgm:pt modelId="{21A2B652-5706-4621-8699-9549BC89C264}" type="parTrans" cxnId="{A7682941-4A92-4BD0-BD33-7DD5522848B2}">
      <dgm:prSet/>
      <dgm:spPr/>
      <dgm:t>
        <a:bodyPr/>
        <a:lstStyle/>
        <a:p>
          <a:endParaRPr lang="en-GB"/>
        </a:p>
      </dgm:t>
    </dgm:pt>
    <dgm:pt modelId="{619F5F15-71CF-471F-9A96-C3BED7029132}" type="sibTrans" cxnId="{A7682941-4A92-4BD0-BD33-7DD5522848B2}">
      <dgm:prSet/>
      <dgm:spPr/>
      <dgm:t>
        <a:bodyPr/>
        <a:lstStyle/>
        <a:p>
          <a:endParaRPr lang="en-GB"/>
        </a:p>
      </dgm:t>
    </dgm:pt>
    <dgm:pt modelId="{3CF928EC-163B-44E9-A025-66E3DD19F861}">
      <dgm:prSet/>
      <dgm:spPr>
        <a:ln>
          <a:solidFill>
            <a:schemeClr val="accent6"/>
          </a:solidFill>
        </a:ln>
      </dgm:spPr>
      <dgm:t>
        <a:bodyPr/>
        <a:lstStyle/>
        <a:p>
          <a:r>
            <a:rPr lang="en-GB" b="0" i="0">
              <a:solidFill>
                <a:srgbClr val="000000"/>
              </a:solidFill>
              <a:latin typeface="+mj-lt"/>
            </a:rPr>
            <a:t>Over a few weeks, Mário guides António through his coursework;</a:t>
          </a:r>
          <a:endParaRPr lang="en-US">
            <a:solidFill>
              <a:srgbClr val="000000"/>
            </a:solidFill>
            <a:latin typeface="+mj-lt"/>
          </a:endParaRPr>
        </a:p>
      </dgm:t>
    </dgm:pt>
    <dgm:pt modelId="{165D2AD5-5ED6-4044-85EC-F07ADFEF5FD2}" type="parTrans" cxnId="{6116B28F-AB83-4204-96B9-2E4129EF7130}">
      <dgm:prSet/>
      <dgm:spPr/>
      <dgm:t>
        <a:bodyPr/>
        <a:lstStyle/>
        <a:p>
          <a:endParaRPr lang="en-GB"/>
        </a:p>
      </dgm:t>
    </dgm:pt>
    <dgm:pt modelId="{2EA36B99-9266-4626-A7BA-F8768BDA5376}" type="sibTrans" cxnId="{6116B28F-AB83-4204-96B9-2E4129EF7130}">
      <dgm:prSet/>
      <dgm:spPr/>
      <dgm:t>
        <a:bodyPr/>
        <a:lstStyle/>
        <a:p>
          <a:endParaRPr lang="en-GB"/>
        </a:p>
      </dgm:t>
    </dgm:pt>
    <dgm:pt modelId="{E7B124CE-DC32-4A75-8363-2EA03C21DAE9}">
      <dgm:prSet/>
      <dgm:spPr>
        <a:ln>
          <a:solidFill>
            <a:schemeClr val="accent6"/>
          </a:solidFill>
        </a:ln>
      </dgm:spPr>
      <dgm:t>
        <a:bodyPr/>
        <a:lstStyle/>
        <a:p>
          <a:r>
            <a:rPr lang="en-GB" b="0" i="0">
              <a:solidFill>
                <a:srgbClr val="000000"/>
              </a:solidFill>
              <a:latin typeface="+mj-lt"/>
            </a:rPr>
            <a:t>António is thankful for Mário's help and leaves a positive review on the site. </a:t>
          </a:r>
          <a:endParaRPr lang="en-US">
            <a:solidFill>
              <a:srgbClr val="000000"/>
            </a:solidFill>
            <a:latin typeface="+mj-lt"/>
          </a:endParaRPr>
        </a:p>
      </dgm:t>
    </dgm:pt>
    <dgm:pt modelId="{4CC1EB3C-49A9-4170-9926-4387BE6EAE64}" type="parTrans" cxnId="{FC5FDE91-E21A-42F6-B053-27A9B9034CAC}">
      <dgm:prSet/>
      <dgm:spPr/>
      <dgm:t>
        <a:bodyPr/>
        <a:lstStyle/>
        <a:p>
          <a:endParaRPr lang="en-GB"/>
        </a:p>
      </dgm:t>
    </dgm:pt>
    <dgm:pt modelId="{2618EFF7-9101-4715-9CA0-BB843D78F065}" type="sibTrans" cxnId="{FC5FDE91-E21A-42F6-B053-27A9B9034CAC}">
      <dgm:prSet/>
      <dgm:spPr/>
      <dgm:t>
        <a:bodyPr/>
        <a:lstStyle/>
        <a:p>
          <a:endParaRPr lang="en-GB"/>
        </a:p>
      </dgm:t>
    </dgm:pt>
    <dgm:pt modelId="{0F7D47C9-4B49-41EF-8FDF-8A3D82CE6552}" type="pres">
      <dgm:prSet presAssocID="{026C3F53-8889-4670-AC46-B26C318EE0F0}" presName="linear" presStyleCnt="0">
        <dgm:presLayoutVars>
          <dgm:dir/>
          <dgm:animLvl val="lvl"/>
          <dgm:resizeHandles val="exact"/>
        </dgm:presLayoutVars>
      </dgm:prSet>
      <dgm:spPr/>
    </dgm:pt>
    <dgm:pt modelId="{0D382C56-56A3-4139-AC1C-C3F44F9D284A}" type="pres">
      <dgm:prSet presAssocID="{B2785E7C-F8C6-487E-8AAC-09654D3258B6}" presName="parentLin" presStyleCnt="0"/>
      <dgm:spPr/>
    </dgm:pt>
    <dgm:pt modelId="{C054CF36-65EA-4D85-BAF8-9161CD31351A}" type="pres">
      <dgm:prSet presAssocID="{B2785E7C-F8C6-487E-8AAC-09654D3258B6}" presName="parentLeftMargin" presStyleLbl="node1" presStyleIdx="0" presStyleCnt="1"/>
      <dgm:spPr/>
    </dgm:pt>
    <dgm:pt modelId="{C675520F-A382-4C7B-853C-620FDD76C17E}" type="pres">
      <dgm:prSet presAssocID="{B2785E7C-F8C6-487E-8AAC-09654D3258B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3E47435-0E98-412B-AEC3-9744272E78F5}" type="pres">
      <dgm:prSet presAssocID="{B2785E7C-F8C6-487E-8AAC-09654D3258B6}" presName="negativeSpace" presStyleCnt="0"/>
      <dgm:spPr/>
    </dgm:pt>
    <dgm:pt modelId="{110EFC3B-A4F3-40BB-A226-B9EA7793DC2E}" type="pres">
      <dgm:prSet presAssocID="{B2785E7C-F8C6-487E-8AAC-09654D3258B6}" presName="childText" presStyleLbl="conFgAcc1" presStyleIdx="0" presStyleCnt="1" custLinFactNeighborX="-13" custLinFactNeighborY="-6736">
        <dgm:presLayoutVars>
          <dgm:bulletEnabled val="1"/>
        </dgm:presLayoutVars>
      </dgm:prSet>
      <dgm:spPr/>
    </dgm:pt>
  </dgm:ptLst>
  <dgm:cxnLst>
    <dgm:cxn modelId="{A3D6210F-1F6B-4BC0-B7D3-2E8A65EDB6E7}" srcId="{B2785E7C-F8C6-487E-8AAC-09654D3258B6}" destId="{05C7F1D8-B7BC-4091-A87C-3B1B765B4E17}" srcOrd="1" destOrd="0" parTransId="{3397197C-CFDA-4988-A14E-CD28368F2016}" sibTransId="{176EE446-C4C5-4F00-84FD-43CE3A0A8C1E}"/>
    <dgm:cxn modelId="{C0B92F30-6E13-459B-B1F5-D4D158B6930F}" srcId="{026C3F53-8889-4670-AC46-B26C318EE0F0}" destId="{B2785E7C-F8C6-487E-8AAC-09654D3258B6}" srcOrd="0" destOrd="0" parTransId="{E21EFAB2-8D9D-4CBB-A287-2AAFD872FE3C}" sibTransId="{6B44CB9A-355C-4DD4-8F3D-E0C73928483D}"/>
    <dgm:cxn modelId="{A7682941-4A92-4BD0-BD33-7DD5522848B2}" srcId="{B2785E7C-F8C6-487E-8AAC-09654D3258B6}" destId="{BA462894-5F6C-437A-8EDB-34652B8124E7}" srcOrd="2" destOrd="0" parTransId="{21A2B652-5706-4621-8699-9549BC89C264}" sibTransId="{619F5F15-71CF-471F-9A96-C3BED7029132}"/>
    <dgm:cxn modelId="{895CD34A-240B-40B9-8B50-82C8B3956A7A}" type="presOf" srcId="{B2785E7C-F8C6-487E-8AAC-09654D3258B6}" destId="{C054CF36-65EA-4D85-BAF8-9161CD31351A}" srcOrd="0" destOrd="0" presId="urn:microsoft.com/office/officeart/2005/8/layout/list1"/>
    <dgm:cxn modelId="{2608FF70-C8E0-4612-84EC-84962C513B2A}" srcId="{B2785E7C-F8C6-487E-8AAC-09654D3258B6}" destId="{207A70C5-76CE-4D1D-B73C-6C7521BD4C5B}" srcOrd="0" destOrd="0" parTransId="{7672F6C0-9958-4F5F-80F0-82264B7140ED}" sibTransId="{E4DEDD87-7154-49F4-A14B-FCDC22E2CABA}"/>
    <dgm:cxn modelId="{23FA1485-A020-40FF-AEBE-33F9F00B1271}" type="presOf" srcId="{026C3F53-8889-4670-AC46-B26C318EE0F0}" destId="{0F7D47C9-4B49-41EF-8FDF-8A3D82CE6552}" srcOrd="0" destOrd="0" presId="urn:microsoft.com/office/officeart/2005/8/layout/list1"/>
    <dgm:cxn modelId="{77B75A87-B45B-4110-B494-428ABD7CF838}" type="presOf" srcId="{207A70C5-76CE-4D1D-B73C-6C7521BD4C5B}" destId="{110EFC3B-A4F3-40BB-A226-B9EA7793DC2E}" srcOrd="0" destOrd="0" presId="urn:microsoft.com/office/officeart/2005/8/layout/list1"/>
    <dgm:cxn modelId="{6116B28F-AB83-4204-96B9-2E4129EF7130}" srcId="{B2785E7C-F8C6-487E-8AAC-09654D3258B6}" destId="{3CF928EC-163B-44E9-A025-66E3DD19F861}" srcOrd="3" destOrd="0" parTransId="{165D2AD5-5ED6-4044-85EC-F07ADFEF5FD2}" sibTransId="{2EA36B99-9266-4626-A7BA-F8768BDA5376}"/>
    <dgm:cxn modelId="{FC5FDE91-E21A-42F6-B053-27A9B9034CAC}" srcId="{B2785E7C-F8C6-487E-8AAC-09654D3258B6}" destId="{E7B124CE-DC32-4A75-8363-2EA03C21DAE9}" srcOrd="4" destOrd="0" parTransId="{4CC1EB3C-49A9-4170-9926-4387BE6EAE64}" sibTransId="{2618EFF7-9101-4715-9CA0-BB843D78F065}"/>
    <dgm:cxn modelId="{01A83EA7-DF14-4DC5-87DC-C205A2D0C1B9}" type="presOf" srcId="{B2785E7C-F8C6-487E-8AAC-09654D3258B6}" destId="{C675520F-A382-4C7B-853C-620FDD76C17E}" srcOrd="1" destOrd="0" presId="urn:microsoft.com/office/officeart/2005/8/layout/list1"/>
    <dgm:cxn modelId="{A504A9AA-EF9B-473B-B71E-1BE52EF8F95F}" type="presOf" srcId="{E7B124CE-DC32-4A75-8363-2EA03C21DAE9}" destId="{110EFC3B-A4F3-40BB-A226-B9EA7793DC2E}" srcOrd="0" destOrd="4" presId="urn:microsoft.com/office/officeart/2005/8/layout/list1"/>
    <dgm:cxn modelId="{7EE18FDA-8B44-4C1E-8FEF-8C148FC4F26D}" type="presOf" srcId="{05C7F1D8-B7BC-4091-A87C-3B1B765B4E17}" destId="{110EFC3B-A4F3-40BB-A226-B9EA7793DC2E}" srcOrd="0" destOrd="1" presId="urn:microsoft.com/office/officeart/2005/8/layout/list1"/>
    <dgm:cxn modelId="{0E6EA3E2-243C-4735-94F4-C58E95DA9ECA}" type="presOf" srcId="{BA462894-5F6C-437A-8EDB-34652B8124E7}" destId="{110EFC3B-A4F3-40BB-A226-B9EA7793DC2E}" srcOrd="0" destOrd="2" presId="urn:microsoft.com/office/officeart/2005/8/layout/list1"/>
    <dgm:cxn modelId="{B35530F9-3211-4758-874B-7F4AD15C2CD8}" type="presOf" srcId="{3CF928EC-163B-44E9-A025-66E3DD19F861}" destId="{110EFC3B-A4F3-40BB-A226-B9EA7793DC2E}" srcOrd="0" destOrd="3" presId="urn:microsoft.com/office/officeart/2005/8/layout/list1"/>
    <dgm:cxn modelId="{F3CCE9EC-C229-48A6-BC8A-81324B3A2CB4}" type="presParOf" srcId="{0F7D47C9-4B49-41EF-8FDF-8A3D82CE6552}" destId="{0D382C56-56A3-4139-AC1C-C3F44F9D284A}" srcOrd="0" destOrd="0" presId="urn:microsoft.com/office/officeart/2005/8/layout/list1"/>
    <dgm:cxn modelId="{2A54D51D-5A36-448F-9388-7071C6C7824A}" type="presParOf" srcId="{0D382C56-56A3-4139-AC1C-C3F44F9D284A}" destId="{C054CF36-65EA-4D85-BAF8-9161CD31351A}" srcOrd="0" destOrd="0" presId="urn:microsoft.com/office/officeart/2005/8/layout/list1"/>
    <dgm:cxn modelId="{88550822-F425-4225-9768-AD5511EB00E4}" type="presParOf" srcId="{0D382C56-56A3-4139-AC1C-C3F44F9D284A}" destId="{C675520F-A382-4C7B-853C-620FDD76C17E}" srcOrd="1" destOrd="0" presId="urn:microsoft.com/office/officeart/2005/8/layout/list1"/>
    <dgm:cxn modelId="{2EB83895-1CC2-47E9-AD63-6DCD38450A7A}" type="presParOf" srcId="{0F7D47C9-4B49-41EF-8FDF-8A3D82CE6552}" destId="{63E47435-0E98-412B-AEC3-9744272E78F5}" srcOrd="1" destOrd="0" presId="urn:microsoft.com/office/officeart/2005/8/layout/list1"/>
    <dgm:cxn modelId="{EF7E67BB-38DA-41DA-AA35-58031D55729E}" type="presParOf" srcId="{0F7D47C9-4B49-41EF-8FDF-8A3D82CE6552}" destId="{110EFC3B-A4F3-40BB-A226-B9EA7793DC2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6C3F53-8889-4670-AC46-B26C318EE0F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785E7C-F8C6-487E-8AAC-09654D3258B6}">
      <dgm:prSet custT="1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accent6"/>
          </a:solidFill>
        </a:ln>
      </dgm:spPr>
      <dgm:t>
        <a:bodyPr/>
        <a:lstStyle/>
        <a:p>
          <a:r>
            <a:rPr lang="en-US" sz="2200" b="1"/>
            <a:t>Scenario 2:</a:t>
          </a:r>
          <a:endParaRPr lang="en-US" sz="2200"/>
        </a:p>
      </dgm:t>
    </dgm:pt>
    <dgm:pt modelId="{E21EFAB2-8D9D-4CBB-A287-2AAFD872FE3C}" type="parTrans" cxnId="{C0B92F30-6E13-459B-B1F5-D4D158B6930F}">
      <dgm:prSet/>
      <dgm:spPr/>
      <dgm:t>
        <a:bodyPr/>
        <a:lstStyle/>
        <a:p>
          <a:endParaRPr lang="en-US"/>
        </a:p>
      </dgm:t>
    </dgm:pt>
    <dgm:pt modelId="{6B44CB9A-355C-4DD4-8F3D-E0C73928483D}" type="sibTrans" cxnId="{C0B92F30-6E13-459B-B1F5-D4D158B6930F}">
      <dgm:prSet/>
      <dgm:spPr/>
      <dgm:t>
        <a:bodyPr/>
        <a:lstStyle/>
        <a:p>
          <a:endParaRPr lang="en-US"/>
        </a:p>
      </dgm:t>
    </dgm:pt>
    <dgm:pt modelId="{207A70C5-76CE-4D1D-B73C-6C7521BD4C5B}">
      <dgm:prSet custT="1"/>
      <dgm:spPr>
        <a:ln>
          <a:solidFill>
            <a:schemeClr val="accent6"/>
          </a:solidFill>
        </a:ln>
      </dgm:spPr>
      <dgm:t>
        <a:bodyPr/>
        <a:lstStyle/>
        <a:p>
          <a:r>
            <a:rPr lang="en-US" sz="2200">
              <a:latin typeface="+mj-lt"/>
            </a:rPr>
            <a:t>Mário Figueiredo, is short of money to pay for his university fees;</a:t>
          </a:r>
          <a:endParaRPr lang="en-US" sz="2200">
            <a:solidFill>
              <a:srgbClr val="000000"/>
            </a:solidFill>
            <a:latin typeface="+mj-lt"/>
          </a:endParaRPr>
        </a:p>
      </dgm:t>
    </dgm:pt>
    <dgm:pt modelId="{7672F6C0-9958-4F5F-80F0-82264B7140ED}" type="parTrans" cxnId="{2608FF70-C8E0-4612-84EC-84962C513B2A}">
      <dgm:prSet/>
      <dgm:spPr/>
      <dgm:t>
        <a:bodyPr/>
        <a:lstStyle/>
        <a:p>
          <a:endParaRPr lang="en-US"/>
        </a:p>
      </dgm:t>
    </dgm:pt>
    <dgm:pt modelId="{E4DEDD87-7154-49F4-A14B-FCDC22E2CABA}" type="sibTrans" cxnId="{2608FF70-C8E0-4612-84EC-84962C513B2A}">
      <dgm:prSet/>
      <dgm:spPr/>
      <dgm:t>
        <a:bodyPr/>
        <a:lstStyle/>
        <a:p>
          <a:endParaRPr lang="en-US"/>
        </a:p>
      </dgm:t>
    </dgm:pt>
    <dgm:pt modelId="{1229EADB-DD76-4C87-BD57-AE6350D56309}">
      <dgm:prSet custT="1"/>
      <dgm:spPr>
        <a:ln>
          <a:solidFill>
            <a:schemeClr val="accent6"/>
          </a:solidFill>
        </a:ln>
      </dgm:spPr>
      <dgm:t>
        <a:bodyPr/>
        <a:lstStyle/>
        <a:p>
          <a:r>
            <a:rPr lang="en-GB" sz="2200" b="0" i="0">
              <a:solidFill>
                <a:srgbClr val="000000"/>
              </a:solidFill>
              <a:latin typeface="+mj-lt"/>
            </a:rPr>
            <a:t>He opens up UA </a:t>
          </a:r>
          <a:r>
            <a:rPr lang="en-GB" sz="2200">
              <a:solidFill>
                <a:srgbClr val="000000"/>
              </a:solidFill>
              <a:latin typeface="+mj-lt"/>
            </a:rPr>
            <a:t>Talent </a:t>
          </a:r>
          <a:r>
            <a:rPr lang="en-GB" sz="2200" err="1">
              <a:solidFill>
                <a:srgbClr val="000000"/>
              </a:solidFill>
              <a:latin typeface="+mj-lt"/>
            </a:rPr>
            <a:t>MarketPlace</a:t>
          </a:r>
          <a:r>
            <a:rPr lang="en-GB" sz="2200">
              <a:solidFill>
                <a:srgbClr val="000000"/>
              </a:solidFill>
              <a:latin typeface="+mj-lt"/>
            </a:rPr>
            <a:t> </a:t>
          </a:r>
          <a:r>
            <a:rPr lang="en-GB" sz="2200" b="0" i="0">
              <a:solidFill>
                <a:srgbClr val="000000"/>
              </a:solidFill>
              <a:latin typeface="+mj-lt"/>
            </a:rPr>
            <a:t>and publishes a post;</a:t>
          </a:r>
          <a:endParaRPr lang="en-US" sz="2200">
            <a:solidFill>
              <a:srgbClr val="000000"/>
            </a:solidFill>
            <a:latin typeface="+mj-lt"/>
          </a:endParaRPr>
        </a:p>
      </dgm:t>
    </dgm:pt>
    <dgm:pt modelId="{CFAEEBF4-D366-45AE-8603-EE0FFC65F261}" type="parTrans" cxnId="{4FFAB2F3-6682-42A1-9DB8-E91DEE977B37}">
      <dgm:prSet/>
      <dgm:spPr/>
      <dgm:t>
        <a:bodyPr/>
        <a:lstStyle/>
        <a:p>
          <a:endParaRPr lang="en-GB"/>
        </a:p>
      </dgm:t>
    </dgm:pt>
    <dgm:pt modelId="{6AD60C33-C6EC-407F-96E9-E24F30AB5AA2}" type="sibTrans" cxnId="{4FFAB2F3-6682-42A1-9DB8-E91DEE977B37}">
      <dgm:prSet/>
      <dgm:spPr/>
      <dgm:t>
        <a:bodyPr/>
        <a:lstStyle/>
        <a:p>
          <a:endParaRPr lang="en-GB"/>
        </a:p>
      </dgm:t>
    </dgm:pt>
    <dgm:pt modelId="{8C64C77A-508A-4E9A-BFBE-1173CF1E7371}">
      <dgm:prSet custT="1"/>
      <dgm:spPr>
        <a:ln>
          <a:solidFill>
            <a:schemeClr val="accent6"/>
          </a:solidFill>
        </a:ln>
      </dgm:spPr>
      <dgm:t>
        <a:bodyPr/>
        <a:lstStyle/>
        <a:p>
          <a:r>
            <a:rPr lang="en-GB" sz="2200" b="0" i="0">
              <a:solidFill>
                <a:srgbClr val="000000"/>
              </a:solidFill>
              <a:latin typeface="+mj-lt"/>
            </a:rPr>
            <a:t>He waits for someone to click on the post so he can help and also get paid.</a:t>
          </a:r>
          <a:endParaRPr lang="en-US" sz="2200">
            <a:solidFill>
              <a:srgbClr val="000000"/>
            </a:solidFill>
            <a:latin typeface="+mj-lt"/>
          </a:endParaRPr>
        </a:p>
      </dgm:t>
    </dgm:pt>
    <dgm:pt modelId="{F663E698-7CDE-40A0-93AF-7B0E629D9214}" type="parTrans" cxnId="{33FF12D8-6FAF-4B4C-B299-50DF4C2CA2DB}">
      <dgm:prSet/>
      <dgm:spPr/>
      <dgm:t>
        <a:bodyPr/>
        <a:lstStyle/>
        <a:p>
          <a:endParaRPr lang="en-GB"/>
        </a:p>
      </dgm:t>
    </dgm:pt>
    <dgm:pt modelId="{60B0BEEE-3D78-48EF-A100-999CEC11C8FD}" type="sibTrans" cxnId="{33FF12D8-6FAF-4B4C-B299-50DF4C2CA2DB}">
      <dgm:prSet/>
      <dgm:spPr/>
      <dgm:t>
        <a:bodyPr/>
        <a:lstStyle/>
        <a:p>
          <a:endParaRPr lang="en-GB"/>
        </a:p>
      </dgm:t>
    </dgm:pt>
    <dgm:pt modelId="{0F7D47C9-4B49-41EF-8FDF-8A3D82CE6552}" type="pres">
      <dgm:prSet presAssocID="{026C3F53-8889-4670-AC46-B26C318EE0F0}" presName="linear" presStyleCnt="0">
        <dgm:presLayoutVars>
          <dgm:dir/>
          <dgm:animLvl val="lvl"/>
          <dgm:resizeHandles val="exact"/>
        </dgm:presLayoutVars>
      </dgm:prSet>
      <dgm:spPr/>
    </dgm:pt>
    <dgm:pt modelId="{0D382C56-56A3-4139-AC1C-C3F44F9D284A}" type="pres">
      <dgm:prSet presAssocID="{B2785E7C-F8C6-487E-8AAC-09654D3258B6}" presName="parentLin" presStyleCnt="0"/>
      <dgm:spPr/>
    </dgm:pt>
    <dgm:pt modelId="{C054CF36-65EA-4D85-BAF8-9161CD31351A}" type="pres">
      <dgm:prSet presAssocID="{B2785E7C-F8C6-487E-8AAC-09654D3258B6}" presName="parentLeftMargin" presStyleLbl="node1" presStyleIdx="0" presStyleCnt="1"/>
      <dgm:spPr/>
    </dgm:pt>
    <dgm:pt modelId="{C675520F-A382-4C7B-853C-620FDD76C17E}" type="pres">
      <dgm:prSet presAssocID="{B2785E7C-F8C6-487E-8AAC-09654D3258B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3E47435-0E98-412B-AEC3-9744272E78F5}" type="pres">
      <dgm:prSet presAssocID="{B2785E7C-F8C6-487E-8AAC-09654D3258B6}" presName="negativeSpace" presStyleCnt="0"/>
      <dgm:spPr/>
    </dgm:pt>
    <dgm:pt modelId="{110EFC3B-A4F3-40BB-A226-B9EA7793DC2E}" type="pres">
      <dgm:prSet presAssocID="{B2785E7C-F8C6-487E-8AAC-09654D3258B6}" presName="childText" presStyleLbl="conFgAcc1" presStyleIdx="0" presStyleCnt="1" custLinFactNeighborX="-13" custLinFactNeighborY="-6736">
        <dgm:presLayoutVars>
          <dgm:bulletEnabled val="1"/>
        </dgm:presLayoutVars>
      </dgm:prSet>
      <dgm:spPr/>
    </dgm:pt>
  </dgm:ptLst>
  <dgm:cxnLst>
    <dgm:cxn modelId="{C0B92F30-6E13-459B-B1F5-D4D158B6930F}" srcId="{026C3F53-8889-4670-AC46-B26C318EE0F0}" destId="{B2785E7C-F8C6-487E-8AAC-09654D3258B6}" srcOrd="0" destOrd="0" parTransId="{E21EFAB2-8D9D-4CBB-A287-2AAFD872FE3C}" sibTransId="{6B44CB9A-355C-4DD4-8F3D-E0C73928483D}"/>
    <dgm:cxn modelId="{93324733-AD4C-48AB-B5E3-898634FBC7E4}" type="presOf" srcId="{1229EADB-DD76-4C87-BD57-AE6350D56309}" destId="{110EFC3B-A4F3-40BB-A226-B9EA7793DC2E}" srcOrd="0" destOrd="1" presId="urn:microsoft.com/office/officeart/2005/8/layout/list1"/>
    <dgm:cxn modelId="{B2DB2F47-D65F-440D-9916-F36CF2639FB5}" type="presOf" srcId="{8C64C77A-508A-4E9A-BFBE-1173CF1E7371}" destId="{110EFC3B-A4F3-40BB-A226-B9EA7793DC2E}" srcOrd="0" destOrd="2" presId="urn:microsoft.com/office/officeart/2005/8/layout/list1"/>
    <dgm:cxn modelId="{895CD34A-240B-40B9-8B50-82C8B3956A7A}" type="presOf" srcId="{B2785E7C-F8C6-487E-8AAC-09654D3258B6}" destId="{C054CF36-65EA-4D85-BAF8-9161CD31351A}" srcOrd="0" destOrd="0" presId="urn:microsoft.com/office/officeart/2005/8/layout/list1"/>
    <dgm:cxn modelId="{2608FF70-C8E0-4612-84EC-84962C513B2A}" srcId="{B2785E7C-F8C6-487E-8AAC-09654D3258B6}" destId="{207A70C5-76CE-4D1D-B73C-6C7521BD4C5B}" srcOrd="0" destOrd="0" parTransId="{7672F6C0-9958-4F5F-80F0-82264B7140ED}" sibTransId="{E4DEDD87-7154-49F4-A14B-FCDC22E2CABA}"/>
    <dgm:cxn modelId="{23FA1485-A020-40FF-AEBE-33F9F00B1271}" type="presOf" srcId="{026C3F53-8889-4670-AC46-B26C318EE0F0}" destId="{0F7D47C9-4B49-41EF-8FDF-8A3D82CE6552}" srcOrd="0" destOrd="0" presId="urn:microsoft.com/office/officeart/2005/8/layout/list1"/>
    <dgm:cxn modelId="{77B75A87-B45B-4110-B494-428ABD7CF838}" type="presOf" srcId="{207A70C5-76CE-4D1D-B73C-6C7521BD4C5B}" destId="{110EFC3B-A4F3-40BB-A226-B9EA7793DC2E}" srcOrd="0" destOrd="0" presId="urn:microsoft.com/office/officeart/2005/8/layout/list1"/>
    <dgm:cxn modelId="{01A83EA7-DF14-4DC5-87DC-C205A2D0C1B9}" type="presOf" srcId="{B2785E7C-F8C6-487E-8AAC-09654D3258B6}" destId="{C675520F-A382-4C7B-853C-620FDD76C17E}" srcOrd="1" destOrd="0" presId="urn:microsoft.com/office/officeart/2005/8/layout/list1"/>
    <dgm:cxn modelId="{33FF12D8-6FAF-4B4C-B299-50DF4C2CA2DB}" srcId="{B2785E7C-F8C6-487E-8AAC-09654D3258B6}" destId="{8C64C77A-508A-4E9A-BFBE-1173CF1E7371}" srcOrd="2" destOrd="0" parTransId="{F663E698-7CDE-40A0-93AF-7B0E629D9214}" sibTransId="{60B0BEEE-3D78-48EF-A100-999CEC11C8FD}"/>
    <dgm:cxn modelId="{4FFAB2F3-6682-42A1-9DB8-E91DEE977B37}" srcId="{B2785E7C-F8C6-487E-8AAC-09654D3258B6}" destId="{1229EADB-DD76-4C87-BD57-AE6350D56309}" srcOrd="1" destOrd="0" parTransId="{CFAEEBF4-D366-45AE-8603-EE0FFC65F261}" sibTransId="{6AD60C33-C6EC-407F-96E9-E24F30AB5AA2}"/>
    <dgm:cxn modelId="{F3CCE9EC-C229-48A6-BC8A-81324B3A2CB4}" type="presParOf" srcId="{0F7D47C9-4B49-41EF-8FDF-8A3D82CE6552}" destId="{0D382C56-56A3-4139-AC1C-C3F44F9D284A}" srcOrd="0" destOrd="0" presId="urn:microsoft.com/office/officeart/2005/8/layout/list1"/>
    <dgm:cxn modelId="{2A54D51D-5A36-448F-9388-7071C6C7824A}" type="presParOf" srcId="{0D382C56-56A3-4139-AC1C-C3F44F9D284A}" destId="{C054CF36-65EA-4D85-BAF8-9161CD31351A}" srcOrd="0" destOrd="0" presId="urn:microsoft.com/office/officeart/2005/8/layout/list1"/>
    <dgm:cxn modelId="{88550822-F425-4225-9768-AD5511EB00E4}" type="presParOf" srcId="{0D382C56-56A3-4139-AC1C-C3F44F9D284A}" destId="{C675520F-A382-4C7B-853C-620FDD76C17E}" srcOrd="1" destOrd="0" presId="urn:microsoft.com/office/officeart/2005/8/layout/list1"/>
    <dgm:cxn modelId="{2EB83895-1CC2-47E9-AD63-6DCD38450A7A}" type="presParOf" srcId="{0F7D47C9-4B49-41EF-8FDF-8A3D82CE6552}" destId="{63E47435-0E98-412B-AEC3-9744272E78F5}" srcOrd="1" destOrd="0" presId="urn:microsoft.com/office/officeart/2005/8/layout/list1"/>
    <dgm:cxn modelId="{EF7E67BB-38DA-41DA-AA35-58031D55729E}" type="presParOf" srcId="{0F7D47C9-4B49-41EF-8FDF-8A3D82CE6552}" destId="{110EFC3B-A4F3-40BB-A226-B9EA7793DC2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EFC3B-A4F3-40BB-A226-B9EA7793DC2E}">
      <dsp:nvSpPr>
        <dsp:cNvPr id="0" name=""/>
        <dsp:cNvSpPr/>
      </dsp:nvSpPr>
      <dsp:spPr>
        <a:xfrm>
          <a:off x="0" y="369306"/>
          <a:ext cx="10540684" cy="2979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074" tIns="458216" rIns="81807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António </a:t>
          </a:r>
          <a:r>
            <a:rPr lang="en-GB" sz="2200" b="0" i="0" kern="1200" err="1">
              <a:solidFill>
                <a:srgbClr val="000000"/>
              </a:solidFill>
              <a:latin typeface="+mj-lt"/>
            </a:rPr>
            <a:t>Morgado</a:t>
          </a:r>
          <a:r>
            <a:rPr lang="en-GB" sz="2200" b="0" i="0" kern="1200">
              <a:solidFill>
                <a:srgbClr val="000000"/>
              </a:solidFill>
              <a:latin typeface="+mj-lt"/>
            </a:rPr>
            <a:t>, is struggling with difficult classes;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He discovers UA </a:t>
          </a:r>
          <a:r>
            <a:rPr lang="en-GB" sz="2200" kern="1200">
              <a:solidFill>
                <a:srgbClr val="000000"/>
              </a:solidFill>
              <a:latin typeface="+mj-lt"/>
            </a:rPr>
            <a:t>Talent </a:t>
          </a:r>
          <a:r>
            <a:rPr lang="en-GB" sz="2200" kern="1200" err="1">
              <a:solidFill>
                <a:srgbClr val="000000"/>
              </a:solidFill>
              <a:latin typeface="+mj-lt"/>
            </a:rPr>
            <a:t>MarketPlace</a:t>
          </a:r>
          <a:r>
            <a:rPr lang="en-GB" sz="2200" kern="1200">
              <a:solidFill>
                <a:srgbClr val="000000"/>
              </a:solidFill>
              <a:latin typeface="+mj-lt"/>
            </a:rPr>
            <a:t> </a:t>
          </a:r>
          <a:r>
            <a:rPr lang="en-GB" sz="2200" b="0" i="0" kern="1200">
              <a:solidFill>
                <a:srgbClr val="000000"/>
              </a:solidFill>
              <a:latin typeface="+mj-lt"/>
            </a:rPr>
            <a:t>for academic support and finds a post fro</a:t>
          </a:r>
          <a:r>
            <a:rPr lang="en-GB" sz="2200" kern="1200">
              <a:solidFill>
                <a:srgbClr val="000000"/>
              </a:solidFill>
              <a:latin typeface="+mj-lt"/>
            </a:rPr>
            <a:t>m</a:t>
          </a:r>
          <a:r>
            <a:rPr lang="en-GB" sz="2200" b="0" i="0" kern="1200">
              <a:solidFill>
                <a:srgbClr val="000000"/>
              </a:solidFill>
              <a:latin typeface="+mj-lt"/>
            </a:rPr>
            <a:t> Mário Figueiredo;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They connect on the website, discuss António's needs, and agree to collaborate on his projects;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Over a few weeks, Mário guides António through his coursework;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António is thankful for Mário's help and leaves a positive review on the site. </a:t>
          </a:r>
          <a:endParaRPr lang="en-US" sz="2200" kern="1200">
            <a:solidFill>
              <a:srgbClr val="000000"/>
            </a:solidFill>
            <a:latin typeface="+mj-lt"/>
          </a:endParaRPr>
        </a:p>
      </dsp:txBody>
      <dsp:txXfrm>
        <a:off x="0" y="369306"/>
        <a:ext cx="10540684" cy="2979900"/>
      </dsp:txXfrm>
    </dsp:sp>
    <dsp:sp modelId="{C675520F-A382-4C7B-853C-620FDD76C17E}">
      <dsp:nvSpPr>
        <dsp:cNvPr id="0" name=""/>
        <dsp:cNvSpPr/>
      </dsp:nvSpPr>
      <dsp:spPr>
        <a:xfrm>
          <a:off x="527034" y="66459"/>
          <a:ext cx="7378478" cy="649440"/>
        </a:xfrm>
        <a:prstGeom prst="roundRect">
          <a:avLst/>
        </a:prstGeom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solidFill>
            <a:schemeClr val="accent6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278889" tIns="0" rIns="27888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Scenario 1:</a:t>
          </a:r>
          <a:endParaRPr lang="en-US" sz="2200" kern="1200"/>
        </a:p>
      </dsp:txBody>
      <dsp:txXfrm>
        <a:off x="558737" y="98162"/>
        <a:ext cx="7315072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EFC3B-A4F3-40BB-A226-B9EA7793DC2E}">
      <dsp:nvSpPr>
        <dsp:cNvPr id="0" name=""/>
        <dsp:cNvSpPr/>
      </dsp:nvSpPr>
      <dsp:spPr>
        <a:xfrm>
          <a:off x="0" y="289296"/>
          <a:ext cx="10540684" cy="162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8074" tIns="437388" rIns="81807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+mj-lt"/>
            </a:rPr>
            <a:t>Mário Figueiredo, is short of money to pay for his university fees;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He opens up UA </a:t>
          </a:r>
          <a:r>
            <a:rPr lang="en-GB" sz="2200" kern="1200">
              <a:solidFill>
                <a:srgbClr val="000000"/>
              </a:solidFill>
              <a:latin typeface="+mj-lt"/>
            </a:rPr>
            <a:t>Talent </a:t>
          </a:r>
          <a:r>
            <a:rPr lang="en-GB" sz="2200" kern="1200" err="1">
              <a:solidFill>
                <a:srgbClr val="000000"/>
              </a:solidFill>
              <a:latin typeface="+mj-lt"/>
            </a:rPr>
            <a:t>MarketPlace</a:t>
          </a:r>
          <a:r>
            <a:rPr lang="en-GB" sz="2200" kern="1200">
              <a:solidFill>
                <a:srgbClr val="000000"/>
              </a:solidFill>
              <a:latin typeface="+mj-lt"/>
            </a:rPr>
            <a:t> </a:t>
          </a:r>
          <a:r>
            <a:rPr lang="en-GB" sz="2200" b="0" i="0" kern="1200">
              <a:solidFill>
                <a:srgbClr val="000000"/>
              </a:solidFill>
              <a:latin typeface="+mj-lt"/>
            </a:rPr>
            <a:t>and publishes a post;</a:t>
          </a:r>
          <a:endParaRPr lang="en-US" sz="2200" kern="1200">
            <a:solidFill>
              <a:srgbClr val="000000"/>
            </a:solidFill>
            <a:latin typeface="+mj-lt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i="0" kern="1200">
              <a:solidFill>
                <a:srgbClr val="000000"/>
              </a:solidFill>
              <a:latin typeface="+mj-lt"/>
            </a:rPr>
            <a:t>He waits for someone to click on the post so he can help and also get paid.</a:t>
          </a:r>
          <a:endParaRPr lang="en-US" sz="2200" kern="1200">
            <a:solidFill>
              <a:srgbClr val="000000"/>
            </a:solidFill>
            <a:latin typeface="+mj-lt"/>
          </a:endParaRPr>
        </a:p>
      </dsp:txBody>
      <dsp:txXfrm>
        <a:off x="0" y="289296"/>
        <a:ext cx="10540684" cy="1620675"/>
      </dsp:txXfrm>
    </dsp:sp>
    <dsp:sp modelId="{C675520F-A382-4C7B-853C-620FDD76C17E}">
      <dsp:nvSpPr>
        <dsp:cNvPr id="0" name=""/>
        <dsp:cNvSpPr/>
      </dsp:nvSpPr>
      <dsp:spPr>
        <a:xfrm>
          <a:off x="527034" y="214"/>
          <a:ext cx="7378478" cy="619920"/>
        </a:xfrm>
        <a:prstGeom prst="roundRect">
          <a:avLst/>
        </a:prstGeom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solidFill>
            <a:schemeClr val="accent6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278889" tIns="0" rIns="27888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Scenario 2:</a:t>
          </a:r>
          <a:endParaRPr lang="en-US" sz="2200" kern="1200"/>
        </a:p>
      </dsp:txBody>
      <dsp:txXfrm>
        <a:off x="557296" y="30476"/>
        <a:ext cx="7317954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Se </a:t>
            </a:r>
            <a:r>
              <a:rPr lang="en-US" err="1">
                <a:ea typeface="Calibri"/>
                <a:cs typeface="Calibri"/>
              </a:rPr>
              <a:t>ele</a:t>
            </a:r>
            <a:r>
              <a:rPr lang="en-US">
                <a:ea typeface="Calibri"/>
                <a:cs typeface="Calibri"/>
              </a:rPr>
              <a:t> é de </a:t>
            </a:r>
            <a:r>
              <a:rPr lang="en-US" err="1">
                <a:ea typeface="Calibri"/>
                <a:cs typeface="Calibri"/>
              </a:rPr>
              <a:t>perto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ou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longe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está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ou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nao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fim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semana</a:t>
            </a:r>
            <a:r>
              <a:rPr lang="en-US">
                <a:ea typeface="Calibri"/>
                <a:cs typeface="Calibri"/>
              </a:rPr>
              <a:t>, saber o que estuda, </a:t>
            </a:r>
            <a:r>
              <a:rPr lang="en-US" err="1">
                <a:ea typeface="Calibri"/>
                <a:cs typeface="Calibri"/>
              </a:rPr>
              <a:t>definir</a:t>
            </a:r>
            <a:r>
              <a:rPr lang="en-US">
                <a:ea typeface="Calibri"/>
                <a:cs typeface="Calibri"/>
              </a:rPr>
              <a:t> a </a:t>
            </a:r>
            <a:r>
              <a:rPr lang="en-US" err="1">
                <a:ea typeface="Calibri"/>
                <a:cs typeface="Calibri"/>
              </a:rPr>
              <a:t>materia</a:t>
            </a:r>
            <a:r>
              <a:rPr lang="en-US">
                <a:ea typeface="Calibri"/>
                <a:cs typeface="Calibri"/>
              </a:rPr>
              <a:t> que </a:t>
            </a:r>
            <a:r>
              <a:rPr lang="en-US" err="1">
                <a:ea typeface="Calibri"/>
                <a:cs typeface="Calibri"/>
              </a:rPr>
              <a:t>ele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tem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dificuldades</a:t>
            </a:r>
            <a:r>
              <a:rPr lang="en-US">
                <a:ea typeface="Calibri"/>
                <a:cs typeface="Calibri"/>
              </a:rPr>
              <a:t>, </a:t>
            </a:r>
          </a:p>
          <a:p>
            <a:r>
              <a:rPr lang="en-US">
                <a:ea typeface="Calibri"/>
                <a:cs typeface="Calibri"/>
              </a:rPr>
              <a:t>Este </a:t>
            </a:r>
            <a:r>
              <a:rPr lang="en-US" err="1">
                <a:ea typeface="Calibri"/>
                <a:cs typeface="Calibri"/>
              </a:rPr>
              <a:t>pode</a:t>
            </a:r>
            <a:r>
              <a:rPr lang="en-US">
                <a:ea typeface="Calibri"/>
                <a:cs typeface="Calibri"/>
              </a:rPr>
              <a:t> ser um </a:t>
            </a:r>
            <a:r>
              <a:rPr lang="en-US" err="1">
                <a:ea typeface="Calibri"/>
                <a:cs typeface="Calibri"/>
              </a:rPr>
              <a:t>modelo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subscriçao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podiamos</a:t>
            </a:r>
            <a:r>
              <a:rPr lang="en-US">
                <a:ea typeface="Calibri"/>
                <a:cs typeface="Calibri"/>
              </a:rPr>
              <a:t> usar </a:t>
            </a:r>
            <a:r>
              <a:rPr lang="en-US" err="1">
                <a:ea typeface="Calibri"/>
                <a:cs typeface="Calibri"/>
              </a:rPr>
              <a:t>os</a:t>
            </a:r>
            <a:r>
              <a:rPr lang="en-US">
                <a:ea typeface="Calibri"/>
                <a:cs typeface="Calibri"/>
              </a:rPr>
              <a:t> outros </a:t>
            </a:r>
            <a:r>
              <a:rPr lang="en-US" err="1">
                <a:ea typeface="Calibri"/>
                <a:cs typeface="Calibri"/>
              </a:rPr>
              <a:t>como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modelos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compra</a:t>
            </a:r>
            <a:r>
              <a:rPr lang="en-US">
                <a:ea typeface="Calibri"/>
                <a:cs typeface="Calibri"/>
              </a:rPr>
              <a:t> unica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D617E-DE40-48B9-BAA5-A0AE271AA7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37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Ser </a:t>
            </a:r>
            <a:r>
              <a:rPr lang="en-US" err="1">
                <a:ea typeface="Calibri"/>
                <a:cs typeface="Calibri"/>
              </a:rPr>
              <a:t>mais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especifico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nas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dificuldades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nao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tao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vago</a:t>
            </a:r>
          </a:p>
          <a:p>
            <a:r>
              <a:rPr lang="en-US">
                <a:ea typeface="Calibri"/>
                <a:cs typeface="Calibri"/>
              </a:rPr>
              <a:t>Definir o </a:t>
            </a:r>
            <a:r>
              <a:rPr lang="en-US" err="1">
                <a:ea typeface="Calibri"/>
                <a:cs typeface="Calibri"/>
              </a:rPr>
              <a:t>tipo</a:t>
            </a:r>
            <a:r>
              <a:rPr lang="en-US">
                <a:ea typeface="Calibri"/>
                <a:cs typeface="Calibri"/>
              </a:rPr>
              <a:t> de coursework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D617E-DE40-48B9-BAA5-A0AE271AA7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6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Como </a:t>
            </a:r>
            <a:r>
              <a:rPr lang="en-US" err="1">
                <a:ea typeface="Calibri"/>
                <a:cs typeface="Calibri"/>
              </a:rPr>
              <a:t>vai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pagar</a:t>
            </a:r>
            <a:r>
              <a:rPr lang="en-US">
                <a:ea typeface="Calibri"/>
                <a:cs typeface="Calibri"/>
              </a:rPr>
              <a:t>, que </a:t>
            </a:r>
            <a:r>
              <a:rPr lang="en-US" err="1">
                <a:ea typeface="Calibri"/>
                <a:cs typeface="Calibri"/>
              </a:rPr>
              <a:t>tipo</a:t>
            </a:r>
            <a:r>
              <a:rPr lang="en-US">
                <a:ea typeface="Calibri"/>
                <a:cs typeface="Calibri"/>
              </a:rPr>
              <a:t> de conversa </a:t>
            </a:r>
            <a:r>
              <a:rPr lang="en-US" err="1">
                <a:ea typeface="Calibri"/>
                <a:cs typeface="Calibri"/>
              </a:rPr>
              <a:t>vai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sobre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marcar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datas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etc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D617E-DE40-48B9-BAA5-A0AE271AA7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39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Especificar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como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vai</a:t>
            </a:r>
            <a:r>
              <a:rPr lang="en-US">
                <a:ea typeface="Calibri"/>
                <a:cs typeface="Calibri"/>
              </a:rPr>
              <a:t> </a:t>
            </a:r>
            <a:r>
              <a:rPr lang="en-US" err="1">
                <a:ea typeface="Calibri"/>
                <a:cs typeface="Calibri"/>
              </a:rPr>
              <a:t>funcionar</a:t>
            </a:r>
            <a:r>
              <a:rPr lang="en-US">
                <a:ea typeface="Calibri"/>
                <a:cs typeface="Calibri"/>
              </a:rPr>
              <a:t> o 3.1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D617E-DE40-48B9-BAA5-A0AE271AA7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13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ea typeface="Calibri"/>
                <a:cs typeface="Calibri"/>
              </a:rPr>
              <a:t>Posso meter o diploma, </a:t>
            </a:r>
            <a:r>
              <a:rPr lang="en-GB" err="1">
                <a:ea typeface="Calibri"/>
                <a:cs typeface="Calibri"/>
              </a:rPr>
              <a:t>como</a:t>
            </a:r>
            <a:r>
              <a:rPr lang="en-GB">
                <a:ea typeface="Calibri"/>
                <a:cs typeface="Calibri"/>
              </a:rPr>
              <a:t> </a:t>
            </a:r>
            <a:r>
              <a:rPr lang="en-GB" err="1">
                <a:ea typeface="Calibri"/>
                <a:cs typeface="Calibri"/>
              </a:rPr>
              <a:t>provo</a:t>
            </a:r>
            <a:r>
              <a:rPr lang="en-GB">
                <a:ea typeface="Calibri"/>
                <a:cs typeface="Calibri"/>
              </a:rPr>
              <a:t> que sou </a:t>
            </a:r>
            <a:r>
              <a:rPr lang="en-GB" err="1">
                <a:ea typeface="Calibri"/>
                <a:cs typeface="Calibri"/>
              </a:rPr>
              <a:t>bom</a:t>
            </a:r>
            <a:r>
              <a:rPr lang="en-GB">
                <a:ea typeface="Calibri"/>
                <a:cs typeface="Calibri"/>
              </a:rPr>
              <a:t>, rating, que </a:t>
            </a:r>
            <a:r>
              <a:rPr lang="en-GB" err="1">
                <a:ea typeface="Calibri"/>
                <a:cs typeface="Calibri"/>
              </a:rPr>
              <a:t>cadeiras</a:t>
            </a:r>
            <a:r>
              <a:rPr lang="en-GB">
                <a:ea typeface="Calibri"/>
                <a:cs typeface="Calibri"/>
              </a:rPr>
              <a:t> sou </a:t>
            </a:r>
            <a:r>
              <a:rPr lang="en-GB" err="1">
                <a:ea typeface="Calibri"/>
                <a:cs typeface="Calibri"/>
              </a:rPr>
              <a:t>bom</a:t>
            </a:r>
            <a:endParaRPr lang="en-GB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D617E-DE40-48B9-BAA5-A0AE271AA7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14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648301"/>
            <a:ext cx="11217499" cy="5601533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>
                <a:latin typeface="+mj-lt"/>
              </a:rPr>
              <a:t>Design and prototyping of an application using a human-centered approach </a:t>
            </a:r>
          </a:p>
          <a:p>
            <a:pPr>
              <a:spcAft>
                <a:spcPts val="1200"/>
              </a:spcAft>
            </a:pPr>
            <a:endParaRPr lang="en-US" sz="3200" b="1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>
                <a:latin typeface="+mj-lt"/>
              </a:rPr>
              <a:t>Deliverable n. 1: Requirement Analysis</a:t>
            </a:r>
          </a:p>
          <a:p>
            <a:pPr>
              <a:spcAft>
                <a:spcPts val="1200"/>
              </a:spcAft>
            </a:pPr>
            <a:br>
              <a:rPr lang="en-US" sz="2800" b="1">
                <a:latin typeface="+mj-lt"/>
              </a:rPr>
            </a:br>
            <a:endParaRPr lang="en-US" sz="2800" b="1">
              <a:latin typeface="+mj-lt"/>
            </a:endParaRPr>
          </a:p>
          <a:p>
            <a:r>
              <a:rPr lang="en-US" sz="2400" b="1">
                <a:latin typeface="+mj-lt"/>
              </a:rPr>
              <a:t>Project Title:  UA Talent </a:t>
            </a:r>
            <a:r>
              <a:rPr lang="en-US" sz="2400" b="1" err="1">
                <a:latin typeface="+mj-lt"/>
              </a:rPr>
              <a:t>MarketPlace</a:t>
            </a:r>
            <a:r>
              <a:rPr lang="en-US" sz="2400">
                <a:latin typeface="+mj-lt"/>
              </a:rPr>
              <a:t> </a:t>
            </a:r>
          </a:p>
          <a:p>
            <a:r>
              <a:rPr lang="en-US" sz="2400" b="1">
                <a:latin typeface="+mj-lt"/>
              </a:rPr>
              <a:t>Group: Bruno Gomes, Alexandre Martins, João Gonçalves</a:t>
            </a:r>
            <a:endParaRPr lang="en-US" sz="2400">
              <a:highlight>
                <a:srgbClr val="FFFF00"/>
              </a:highlight>
              <a:latin typeface="+mj-lt"/>
            </a:endParaRPr>
          </a:p>
          <a:p>
            <a:r>
              <a:rPr lang="en-US" sz="2400" b="1">
                <a:latin typeface="+mj-lt"/>
              </a:rPr>
              <a:t>Lab Class: </a:t>
            </a:r>
            <a:r>
              <a:rPr lang="en-US" sz="2400">
                <a:latin typeface="+mj-lt"/>
              </a:rPr>
              <a:t>P3</a:t>
            </a:r>
            <a:br>
              <a:rPr lang="en-US" sz="2400">
                <a:latin typeface="+mj-lt"/>
              </a:rPr>
            </a:br>
            <a:endParaRPr lang="en-US" sz="2400">
              <a:latin typeface="+mj-lt"/>
            </a:endParaRPr>
          </a:p>
          <a:p>
            <a:endParaRPr lang="en-US" sz="28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2020-2021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10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8521384" cy="34470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Define a set of requirements (non-functional, functional, …) based on the objectives and personas: 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  <a:p>
            <a:pPr marL="800100" lvl="1" indent="-342900">
              <a:buFont typeface="Wingdings,Sans-Serif"/>
              <a:buChar char="§"/>
            </a:pPr>
            <a:r>
              <a:rPr lang="en-US" sz="2000">
                <a:solidFill>
                  <a:srgbClr val="50B400"/>
                </a:solidFill>
                <a:latin typeface="Calibri Light"/>
                <a:ea typeface="Calibri Light"/>
                <a:cs typeface="Calibri Light"/>
              </a:rPr>
              <a:t>Functional Requirements </a:t>
            </a: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- 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User Registration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Talent Listing Service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Search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Communication Tools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Student Collaboration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Profile Management</a:t>
            </a:r>
          </a:p>
          <a:p>
            <a:pPr marL="800100" lvl="1" indent="-342900">
              <a:buFont typeface="Wingdings,Sans-Serif"/>
              <a:buChar char="§"/>
            </a:pP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9372604" y="1212429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Requirements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13DB9-CC1A-E73E-2180-9FEE495B00E3}"/>
              </a:ext>
            </a:extLst>
          </p:cNvPr>
          <p:cNvSpPr txBox="1"/>
          <p:nvPr/>
        </p:nvSpPr>
        <p:spPr>
          <a:xfrm>
            <a:off x="5117071" y="1783683"/>
            <a:ext cx="8521384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Calibri Light"/>
              <a:ea typeface="Calibri Ligh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Calibri Light"/>
              <a:ea typeface="Calibri Light"/>
              <a:cs typeface="Calibri Light"/>
            </a:endParaRPr>
          </a:p>
          <a:p>
            <a:pPr marL="800100" lvl="1" indent="-342900">
              <a:buFont typeface="Wingdings,Sans-Serif"/>
              <a:buChar char="§"/>
            </a:pPr>
            <a:endParaRPr lang="en-US" sz="2000">
              <a:solidFill>
                <a:srgbClr val="000000"/>
              </a:solidFill>
              <a:latin typeface="Calibri Light"/>
              <a:ea typeface="Calibri Light"/>
              <a:cs typeface="Calibri Light"/>
            </a:endParaRPr>
          </a:p>
          <a:p>
            <a:pPr marL="800100" lvl="1" indent="-342900">
              <a:buFont typeface="Wingdings,Sans-Serif"/>
              <a:buChar char="§"/>
            </a:pPr>
            <a:r>
              <a:rPr lang="en-US" sz="2000">
                <a:solidFill>
                  <a:srgbClr val="50B400"/>
                </a:solidFill>
                <a:latin typeface="Calibri Light"/>
                <a:ea typeface="Calibri Light"/>
                <a:cs typeface="Calibri Light"/>
              </a:rPr>
              <a:t>Non-functional requirements </a:t>
            </a: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–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Security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Performance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Scalability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Usability </a:t>
            </a:r>
          </a:p>
          <a:p>
            <a:pPr marL="1257300" lvl="2" indent="-342900">
              <a:buFont typeface="Wingdings,Sans-Serif"/>
              <a:buChar char="§"/>
            </a:pPr>
            <a:r>
              <a:rPr lang="en-US" sz="200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Accessibility</a:t>
            </a:r>
            <a:endParaRPr lang="en-US"/>
          </a:p>
          <a:p>
            <a:pPr marL="1257300" lvl="2" indent="-342900">
              <a:buFont typeface="Wingdings"/>
              <a:buChar char="§"/>
            </a:pPr>
            <a:endParaRPr lang="en-US" sz="20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1257300" lvl="2" indent="-342900">
              <a:buFont typeface="Wingdings"/>
              <a:buChar char="§"/>
            </a:pPr>
            <a:endParaRPr lang="en-US" sz="2000">
              <a:solidFill>
                <a:srgbClr val="000000"/>
              </a:solidFill>
              <a:latin typeface="+mj-lt"/>
              <a:ea typeface="Calibri"/>
              <a:cs typeface="Calibri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effectLst/>
              <a:latin typeface="Calibri Light"/>
              <a:ea typeface="+mn-lt"/>
              <a:cs typeface="+mn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effectLst/>
              <a:latin typeface="+mj-lt"/>
              <a:ea typeface="Calibri Light" panose="020F0302020204030204"/>
              <a:cs typeface="Calibri Light" panose="020F03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latin typeface="+mj-lt"/>
              <a:ea typeface="Calibri Light" panose="020F0302020204030204"/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11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298934" y="1850011"/>
            <a:ext cx="365293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err="1">
                <a:ea typeface="+mn-lt"/>
                <a:cs typeface="+mn-lt"/>
              </a:rPr>
              <a:t>We</a:t>
            </a:r>
            <a:r>
              <a:rPr lang="pt-PT" sz="2000">
                <a:ea typeface="+mn-lt"/>
                <a:cs typeface="+mn-lt"/>
              </a:rPr>
              <a:t> are </a:t>
            </a:r>
            <a:r>
              <a:rPr lang="pt-PT" sz="2000" err="1">
                <a:ea typeface="+mn-lt"/>
                <a:cs typeface="+mn-lt"/>
              </a:rPr>
              <a:t>considering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making</a:t>
            </a:r>
            <a:r>
              <a:rPr lang="pt-PT" sz="2000">
                <a:ea typeface="+mn-lt"/>
                <a:cs typeface="+mn-lt"/>
              </a:rPr>
              <a:t> a digital </a:t>
            </a:r>
            <a:r>
              <a:rPr lang="pt-PT" sz="2000" err="1">
                <a:ea typeface="+mn-lt"/>
                <a:cs typeface="+mn-lt"/>
              </a:rPr>
              <a:t>prototype</a:t>
            </a:r>
            <a:r>
              <a:rPr lang="pt-PT" sz="2000">
                <a:ea typeface="+mn-lt"/>
                <a:cs typeface="+mn-lt"/>
              </a:rPr>
              <a:t>, </a:t>
            </a:r>
            <a:r>
              <a:rPr lang="pt-PT" sz="2000" err="1">
                <a:ea typeface="+mn-lt"/>
                <a:cs typeface="+mn-lt"/>
              </a:rPr>
              <a:t>using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tools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such</a:t>
            </a:r>
            <a:r>
              <a:rPr lang="pt-PT" sz="2000">
                <a:ea typeface="+mn-lt"/>
                <a:cs typeface="+mn-lt"/>
              </a:rPr>
              <a:t> as proto.io. 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err="1">
                <a:ea typeface="+mn-lt"/>
                <a:cs typeface="+mn-lt"/>
              </a:rPr>
              <a:t>We’ll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test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the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prototype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by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observing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users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trying</a:t>
            </a:r>
            <a:r>
              <a:rPr lang="pt-PT" sz="2000">
                <a:ea typeface="+mn-lt"/>
                <a:cs typeface="+mn-lt"/>
              </a:rPr>
              <a:t> to </a:t>
            </a:r>
            <a:r>
              <a:rPr lang="pt-PT" sz="2000" err="1">
                <a:ea typeface="+mn-lt"/>
                <a:cs typeface="+mn-lt"/>
              </a:rPr>
              <a:t>perform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tasks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on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it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and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asking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questions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based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on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their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experience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with</a:t>
            </a:r>
            <a:r>
              <a:rPr lang="pt-PT" sz="2000">
                <a:ea typeface="+mn-lt"/>
                <a:cs typeface="+mn-lt"/>
              </a:rPr>
              <a:t> </a:t>
            </a:r>
            <a:r>
              <a:rPr lang="pt-PT" sz="2000" err="1">
                <a:ea typeface="+mn-lt"/>
                <a:cs typeface="+mn-lt"/>
              </a:rPr>
              <a:t>the</a:t>
            </a:r>
            <a:r>
              <a:rPr lang="pt-PT" sz="2000">
                <a:ea typeface="+mn-lt"/>
                <a:cs typeface="+mn-lt"/>
              </a:rPr>
              <a:t> interface</a:t>
            </a:r>
            <a:endParaRPr lang="en-US">
              <a:ea typeface="Calibri"/>
              <a:cs typeface="Calibri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Next </a:t>
            </a:r>
            <a:r>
              <a:rPr lang="pt-PT" b="1"/>
              <a:t>steps</a:t>
            </a:r>
            <a:endParaRPr lang="en-US" b="1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 bwMode="auto">
          <a:xfrm>
            <a:off x="6238450" y="3439404"/>
            <a:ext cx="1652552" cy="2557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50" y="209652"/>
            <a:ext cx="5330281" cy="3012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2020 - 2021</a:t>
            </a:r>
          </a:p>
        </p:txBody>
      </p:sp>
      <p:pic>
        <p:nvPicPr>
          <p:cNvPr id="10" name="Google Shape;313;p31"/>
          <p:cNvPicPr preferRelativeResize="0"/>
          <p:nvPr/>
        </p:nvPicPr>
        <p:blipFill rotWithShape="1">
          <a:blip r:embed="rId4">
            <a:alphaModFix/>
          </a:blip>
          <a:srcRect l="39993" t="14763" r="40009" b="14967"/>
          <a:stretch/>
        </p:blipFill>
        <p:spPr>
          <a:xfrm>
            <a:off x="4067358" y="2176010"/>
            <a:ext cx="1789061" cy="39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16;p38"/>
          <p:cNvPicPr preferRelativeResize="0"/>
          <p:nvPr/>
        </p:nvPicPr>
        <p:blipFill rotWithShape="1">
          <a:blip r:embed="rId5">
            <a:alphaModFix/>
          </a:blip>
          <a:srcRect r="-1450"/>
          <a:stretch/>
        </p:blipFill>
        <p:spPr>
          <a:xfrm>
            <a:off x="7910689" y="3356939"/>
            <a:ext cx="3840477" cy="2640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514743"/>
            <a:ext cx="9928221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Calibri Light"/>
                <a:ea typeface="+mn-lt"/>
                <a:cs typeface="+mn-lt"/>
              </a:rPr>
              <a:t>Contextualization and motivation: </a:t>
            </a:r>
            <a:endParaRPr lang="en-US" b="1">
              <a:ea typeface="Calibri"/>
              <a:cs typeface="Calibri"/>
            </a:endParaRP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+mn-lt"/>
                <a:cs typeface="+mn-lt"/>
              </a:rPr>
              <a:t>Meeting the demand for a platform where users </a:t>
            </a:r>
            <a:r>
              <a:rPr lang="en-US" sz="2000" u="sng">
                <a:latin typeface="Calibri Light"/>
                <a:ea typeface="+mn-lt"/>
                <a:cs typeface="+mn-lt"/>
              </a:rPr>
              <a:t>can sell creative talents</a:t>
            </a:r>
            <a:r>
              <a:rPr lang="en-US" sz="2000">
                <a:latin typeface="Calibri Light"/>
                <a:ea typeface="+mn-lt"/>
                <a:cs typeface="+mn-lt"/>
              </a:rPr>
              <a:t> like design, writing, photography, etc.;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+mn-lt"/>
                <a:cs typeface="+mn-lt"/>
              </a:rPr>
              <a:t>While also providing students with opportunities to </a:t>
            </a:r>
            <a:r>
              <a:rPr lang="en-US" sz="2000" u="sng">
                <a:latin typeface="Calibri Light"/>
                <a:ea typeface="+mn-lt"/>
                <a:cs typeface="+mn-lt"/>
              </a:rPr>
              <a:t>collaborate on academic or extracurricular projects.</a:t>
            </a:r>
            <a:endParaRPr lang="en-US" u="sng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Calibri Light"/>
                <a:ea typeface="+mn-lt"/>
                <a:cs typeface="+mn-lt"/>
              </a:rPr>
              <a:t>Project significance: 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+mn-lt"/>
                <a:cs typeface="+mn-lt"/>
              </a:rPr>
              <a:t>Addressing the need for monetizing creative skills and fostering student collaboration. 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Calibri Light"/>
                <a:ea typeface="+mn-lt"/>
                <a:cs typeface="+mn-lt"/>
              </a:rPr>
              <a:t>Relation to other courses: </a:t>
            </a:r>
            <a:endParaRPr lang="en-US" b="1">
              <a:latin typeface="Calibri" panose="020F0502020204030204"/>
              <a:ea typeface="+mn-lt"/>
              <a:cs typeface="+mn-lt"/>
            </a:endParaRP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+mn-lt"/>
                <a:cs typeface="+mn-lt"/>
              </a:rPr>
              <a:t>AS for planning the platform development.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Calibri Light"/>
                <a:cs typeface="Calibri Light"/>
              </a:rPr>
              <a:t>SIO would be essential for implementing strong cybersecurity measures to safeguard user data and transactions on the platform.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Calibri Light"/>
                <a:ea typeface="+mn-lt"/>
                <a:cs typeface="+mn-lt"/>
              </a:rPr>
              <a:t>Personal interest: </a:t>
            </a:r>
            <a:r>
              <a:rPr lang="en-US" b="1">
                <a:latin typeface="Calibri" panose="020F0502020204030204"/>
                <a:ea typeface="+mn-lt"/>
                <a:cs typeface="+mn-lt"/>
              </a:rPr>
              <a:t> 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>
                <a:latin typeface="Calibri Light"/>
                <a:ea typeface="+mn-lt"/>
                <a:cs typeface="+mn-lt"/>
              </a:rPr>
              <a:t>Combining technology and creativity to incentivize entrepreneurship.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2020-2021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691C457-C628-2749-9A63-2C7FDE4A72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97972"/>
            <a:ext cx="6523038" cy="443198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>
                <a:latin typeface="+mj-lt"/>
              </a:rPr>
              <a:t>Our high-level goals: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Create collaboration among users;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Offer a wide range of creative talents;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Facilitate monetization of those talents;</a:t>
            </a:r>
          </a:p>
          <a:p>
            <a:pPr marL="342900" indent="-342900">
              <a:buFontTx/>
              <a:buChar char="-"/>
            </a:pPr>
            <a:endParaRPr lang="en-US" sz="2000"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>
                <a:latin typeface="+mj-lt"/>
              </a:rPr>
              <a:t>Expected outcomes: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User income generation through creativity;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Collaboration and mutual learning;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Higher consumer satisfaction;</a:t>
            </a:r>
          </a:p>
          <a:p>
            <a:endParaRPr lang="en-US" sz="2000"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>
                <a:latin typeface="+mj-lt"/>
              </a:rPr>
              <a:t>The benefits: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Business opportunities for users;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Community engagement and networking;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Convenience and flexibility (remote marketplace);</a:t>
            </a:r>
          </a:p>
          <a:p>
            <a:pPr marL="342900" indent="-342900">
              <a:buFontTx/>
              <a:buChar char="-"/>
            </a:pPr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8979574" y="570771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6"/>
            <a:ext cx="69125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António </a:t>
            </a:r>
            <a:r>
              <a:rPr lang="en-US" sz="2000" err="1">
                <a:latin typeface="+mj-lt"/>
              </a:rPr>
              <a:t>Morgado</a:t>
            </a:r>
            <a:r>
              <a:rPr lang="en-US" sz="2000">
                <a:latin typeface="+mj-lt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20 years old;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Student at </a:t>
            </a:r>
            <a:r>
              <a:rPr lang="en-US" sz="2000" err="1">
                <a:latin typeface="+mj-lt"/>
              </a:rPr>
              <a:t>Universidade</a:t>
            </a:r>
            <a:r>
              <a:rPr lang="en-US" sz="2000">
                <a:latin typeface="+mj-lt"/>
              </a:rPr>
              <a:t> de Aveiro;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He finds some classes too difficult, therefore, making him seek for help;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Pedro can’t pay for a private tutor, he wants someone to help him with his university projects for a reasonable price.</a:t>
            </a:r>
          </a:p>
          <a:p>
            <a:endParaRPr lang="en-US" sz="200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CB48711-3A40-EF8B-6D42-FE24F1F33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292" y="1066725"/>
            <a:ext cx="3640725" cy="260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6"/>
            <a:ext cx="69125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Mário Figueiredo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24 years old;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Currently developing his master’s thesis at UA;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He’s short of money to pay for his university fees;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</a:rPr>
              <a:t>Mário is willing to spend some of his time helping other students in need, therefore getting paid by anyone who’s interested in his services.</a:t>
            </a:r>
          </a:p>
          <a:p>
            <a:endParaRPr lang="en-US" sz="200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EAB193E-B406-D011-0DCE-87ED5A62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890" y="939964"/>
            <a:ext cx="2808514" cy="293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91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graphicFrame>
        <p:nvGraphicFramePr>
          <p:cNvPr id="18" name="TextBox 7">
            <a:extLst>
              <a:ext uri="{FF2B5EF4-FFF2-40B4-BE49-F238E27FC236}">
                <a16:creationId xmlns:a16="http://schemas.microsoft.com/office/drawing/2014/main" id="{67F94211-1FB4-00B8-3492-A144C7E68A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8604590"/>
              </p:ext>
            </p:extLst>
          </p:nvPr>
        </p:nvGraphicFramePr>
        <p:xfrm>
          <a:off x="477836" y="1783684"/>
          <a:ext cx="10540684" cy="3437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graphicFrame>
        <p:nvGraphicFramePr>
          <p:cNvPr id="18" name="TextBox 7">
            <a:extLst>
              <a:ext uri="{FF2B5EF4-FFF2-40B4-BE49-F238E27FC236}">
                <a16:creationId xmlns:a16="http://schemas.microsoft.com/office/drawing/2014/main" id="{67F94211-1FB4-00B8-3492-A144C7E68A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5073743"/>
              </p:ext>
            </p:extLst>
          </p:nvPr>
        </p:nvGraphicFramePr>
        <p:xfrm>
          <a:off x="477836" y="1783685"/>
          <a:ext cx="10540684" cy="193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4265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998600-ED85-64CD-ECF5-B7D32764790B}"/>
              </a:ext>
            </a:extLst>
          </p:cNvPr>
          <p:cNvSpPr/>
          <p:nvPr/>
        </p:nvSpPr>
        <p:spPr>
          <a:xfrm>
            <a:off x="3376432" y="2996890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Search for specific </a:t>
            </a:r>
          </a:p>
          <a:p>
            <a:pPr algn="ctr"/>
            <a:r>
              <a:rPr lang="en-US">
                <a:solidFill>
                  <a:srgbClr val="000000"/>
                </a:solidFill>
              </a:rPr>
              <a:t>post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FDA586-25E7-1743-CAA6-60D900202D5B}"/>
              </a:ext>
            </a:extLst>
          </p:cNvPr>
          <p:cNvSpPr/>
          <p:nvPr/>
        </p:nvSpPr>
        <p:spPr>
          <a:xfrm>
            <a:off x="6021139" y="2996890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Click on post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181A27-09C1-84B3-1FFE-7DB6F6D7B525}"/>
              </a:ext>
            </a:extLst>
          </p:cNvPr>
          <p:cNvSpPr/>
          <p:nvPr/>
        </p:nvSpPr>
        <p:spPr>
          <a:xfrm>
            <a:off x="3376431" y="4582804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Discuss with</a:t>
            </a:r>
          </a:p>
          <a:p>
            <a:pPr algn="ctr"/>
            <a:r>
              <a:rPr lang="en-US">
                <a:solidFill>
                  <a:srgbClr val="000000"/>
                </a:solidFill>
              </a:rPr>
              <a:t>original poster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751C20-6F9B-A2B2-ADFE-762D6140C47A}"/>
              </a:ext>
            </a:extLst>
          </p:cNvPr>
          <p:cNvSpPr/>
          <p:nvPr/>
        </p:nvSpPr>
        <p:spPr>
          <a:xfrm>
            <a:off x="8665845" y="4582804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Leave review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9318FD-F714-3946-241E-CA1DEE6EB698}"/>
              </a:ext>
            </a:extLst>
          </p:cNvPr>
          <p:cNvSpPr/>
          <p:nvPr/>
        </p:nvSpPr>
        <p:spPr>
          <a:xfrm>
            <a:off x="6021138" y="4583065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Give Payment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C411996-533D-1A72-9366-9D4880D5DED2}"/>
              </a:ext>
            </a:extLst>
          </p:cNvPr>
          <p:cNvGrpSpPr/>
          <p:nvPr/>
        </p:nvGrpSpPr>
        <p:grpSpPr>
          <a:xfrm>
            <a:off x="3375908" y="1376927"/>
            <a:ext cx="2352675" cy="887122"/>
            <a:chOff x="3732592" y="156522"/>
            <a:chExt cx="2352675" cy="8871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471FEA4-2640-51C8-F540-E81CA806D48D}"/>
                </a:ext>
              </a:extLst>
            </p:cNvPr>
            <p:cNvSpPr/>
            <p:nvPr/>
          </p:nvSpPr>
          <p:spPr>
            <a:xfrm>
              <a:off x="3732592" y="181870"/>
              <a:ext cx="2352675" cy="86177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>
                  <a:solidFill>
                    <a:srgbClr val="000000"/>
                  </a:solidFill>
                  <a:ea typeface="Calibri"/>
                  <a:cs typeface="Calibri"/>
                </a:rPr>
                <a:t>Get help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29864D-3E8B-D02B-B525-92F1F3E31772}"/>
                </a:ext>
              </a:extLst>
            </p:cNvPr>
            <p:cNvSpPr txBox="1"/>
            <p:nvPr/>
          </p:nvSpPr>
          <p:spPr>
            <a:xfrm>
              <a:off x="3762314" y="15652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0</a:t>
              </a:r>
              <a:endParaRPr lang="en-GB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F02420-7A3B-5B1F-8EB1-4EF683886491}"/>
              </a:ext>
            </a:extLst>
          </p:cNvPr>
          <p:cNvCxnSpPr>
            <a:cxnSpLocks/>
            <a:stCxn id="14" idx="1"/>
            <a:endCxn id="9" idx="3"/>
          </p:cNvCxnSpPr>
          <p:nvPr/>
        </p:nvCxnSpPr>
        <p:spPr>
          <a:xfrm flipH="1" flipV="1">
            <a:off x="5729106" y="5013691"/>
            <a:ext cx="292032" cy="2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DDEBE82-6F86-DE3B-D1FF-9F7C0AE6800C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 flipV="1">
            <a:off x="8373813" y="5013691"/>
            <a:ext cx="292032" cy="2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23ADF83-8877-9C56-9DFB-7BA237A5BED4}"/>
              </a:ext>
            </a:extLst>
          </p:cNvPr>
          <p:cNvSpPr txBox="1"/>
          <p:nvPr/>
        </p:nvSpPr>
        <p:spPr>
          <a:xfrm>
            <a:off x="3376431" y="2996890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</a:t>
            </a:r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5F83C9-A2C2-17CC-7FAC-465A10DB77E2}"/>
              </a:ext>
            </a:extLst>
          </p:cNvPr>
          <p:cNvSpPr txBox="1"/>
          <p:nvPr/>
        </p:nvSpPr>
        <p:spPr>
          <a:xfrm>
            <a:off x="6015588" y="2996890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</a:t>
            </a:r>
            <a:endParaRPr lang="en-GB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8EB1E62-132C-CF7A-49FB-35FD548F697A}"/>
              </a:ext>
            </a:extLst>
          </p:cNvPr>
          <p:cNvSpPr txBox="1"/>
          <p:nvPr/>
        </p:nvSpPr>
        <p:spPr>
          <a:xfrm>
            <a:off x="3376059" y="4566385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3.1</a:t>
            </a:r>
            <a:endParaRPr lang="en-GB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E71850-404A-9B7D-F923-366BC36C07B4}"/>
              </a:ext>
            </a:extLst>
          </p:cNvPr>
          <p:cNvSpPr txBox="1"/>
          <p:nvPr/>
        </p:nvSpPr>
        <p:spPr>
          <a:xfrm>
            <a:off x="6050859" y="4580619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3.2</a:t>
            </a:r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474E53-80C2-EF7A-7511-9C9DC0A964FA}"/>
              </a:ext>
            </a:extLst>
          </p:cNvPr>
          <p:cNvSpPr txBox="1"/>
          <p:nvPr/>
        </p:nvSpPr>
        <p:spPr>
          <a:xfrm>
            <a:off x="8655468" y="4571469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3.3</a:t>
            </a:r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89C6C3C-F625-E66E-A40F-4EC873DC4D12}"/>
              </a:ext>
            </a:extLst>
          </p:cNvPr>
          <p:cNvSpPr/>
          <p:nvPr/>
        </p:nvSpPr>
        <p:spPr>
          <a:xfrm>
            <a:off x="742102" y="2996890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Open UA </a:t>
            </a:r>
            <a:r>
              <a:rPr lang="en-US" err="1">
                <a:solidFill>
                  <a:srgbClr val="000000"/>
                </a:solidFill>
              </a:rPr>
              <a:t>MarketPlace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FEE2F78-D9E2-8F4C-ECF9-C0BE32DDB321}"/>
              </a:ext>
            </a:extLst>
          </p:cNvPr>
          <p:cNvSpPr txBox="1"/>
          <p:nvPr/>
        </p:nvSpPr>
        <p:spPr>
          <a:xfrm>
            <a:off x="742101" y="297739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</a:t>
            </a:r>
            <a:endParaRPr lang="en-GB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4DDD614-EE9D-1F78-EA0B-C6DDD8D45F12}"/>
              </a:ext>
            </a:extLst>
          </p:cNvPr>
          <p:cNvSpPr txBox="1"/>
          <p:nvPr/>
        </p:nvSpPr>
        <p:spPr>
          <a:xfrm>
            <a:off x="5874861" y="2052033"/>
            <a:ext cx="2002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2 can be skipped if post already shows up</a:t>
            </a:r>
            <a:endParaRPr lang="en-GB" sz="14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6CCE3C-7E8D-1304-1584-C4BC5BE83FC2}"/>
              </a:ext>
            </a:extLst>
          </p:cNvPr>
          <p:cNvCxnSpPr>
            <a:cxnSpLocks/>
            <a:stCxn id="12" idx="2"/>
            <a:endCxn id="4" idx="0"/>
          </p:cNvCxnSpPr>
          <p:nvPr/>
        </p:nvCxnSpPr>
        <p:spPr>
          <a:xfrm>
            <a:off x="4552246" y="2264049"/>
            <a:ext cx="524" cy="7328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C17D0848-C5FE-8249-13A1-1E763C176C21}"/>
              </a:ext>
            </a:extLst>
          </p:cNvPr>
          <p:cNvCxnSpPr>
            <a:cxnSpLocks/>
            <a:stCxn id="54" idx="0"/>
          </p:cNvCxnSpPr>
          <p:nvPr/>
        </p:nvCxnSpPr>
        <p:spPr>
          <a:xfrm rot="5400000" flipH="1" flipV="1">
            <a:off x="3052132" y="1496778"/>
            <a:ext cx="366421" cy="263380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9C987850-75FF-7877-C721-18E33C5A1C61}"/>
              </a:ext>
            </a:extLst>
          </p:cNvPr>
          <p:cNvCxnSpPr>
            <a:cxnSpLocks/>
            <a:stCxn id="5" idx="0"/>
          </p:cNvCxnSpPr>
          <p:nvPr/>
        </p:nvCxnSpPr>
        <p:spPr>
          <a:xfrm rot="16200000" flipV="1">
            <a:off x="5691651" y="1491064"/>
            <a:ext cx="366421" cy="2645232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5A7A37D5-DE76-6CD3-4F82-7D6061E28616}"/>
              </a:ext>
            </a:extLst>
          </p:cNvPr>
          <p:cNvCxnSpPr>
            <a:cxnSpLocks/>
            <a:stCxn id="9" idx="0"/>
            <a:endCxn id="5" idx="2"/>
          </p:cNvCxnSpPr>
          <p:nvPr/>
        </p:nvCxnSpPr>
        <p:spPr>
          <a:xfrm rot="5400000" flipH="1" flipV="1">
            <a:off x="5513053" y="2898380"/>
            <a:ext cx="724140" cy="2644708"/>
          </a:xfrm>
          <a:prstGeom prst="bentConnector3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9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UA Talent Marketplace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998600-ED85-64CD-ECF5-B7D32764790B}"/>
              </a:ext>
            </a:extLst>
          </p:cNvPr>
          <p:cNvSpPr/>
          <p:nvPr/>
        </p:nvSpPr>
        <p:spPr>
          <a:xfrm>
            <a:off x="4610872" y="3516695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Create account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FDA586-25E7-1743-CAA6-60D900202D5B}"/>
              </a:ext>
            </a:extLst>
          </p:cNvPr>
          <p:cNvSpPr/>
          <p:nvPr/>
        </p:nvSpPr>
        <p:spPr>
          <a:xfrm>
            <a:off x="7255579" y="3516695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Go to create a post page</a:t>
            </a:r>
            <a:endParaRPr lang="en-GB">
              <a:solidFill>
                <a:srgbClr val="000000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C411996-533D-1A72-9366-9D4880D5DED2}"/>
              </a:ext>
            </a:extLst>
          </p:cNvPr>
          <p:cNvGrpSpPr/>
          <p:nvPr/>
        </p:nvGrpSpPr>
        <p:grpSpPr>
          <a:xfrm>
            <a:off x="4610348" y="1896732"/>
            <a:ext cx="2352675" cy="887122"/>
            <a:chOff x="3732592" y="156522"/>
            <a:chExt cx="2352675" cy="8871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471FEA4-2640-51C8-F540-E81CA806D48D}"/>
                </a:ext>
              </a:extLst>
            </p:cNvPr>
            <p:cNvSpPr/>
            <p:nvPr/>
          </p:nvSpPr>
          <p:spPr>
            <a:xfrm>
              <a:off x="3732592" y="181870"/>
              <a:ext cx="2352675" cy="86177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>
                  <a:solidFill>
                    <a:srgbClr val="000000"/>
                  </a:solidFill>
                  <a:ea typeface="Calibri"/>
                  <a:cs typeface="Calibri"/>
                </a:rPr>
                <a:t>Create new post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29864D-3E8B-D02B-B525-92F1F3E31772}"/>
                </a:ext>
              </a:extLst>
            </p:cNvPr>
            <p:cNvSpPr txBox="1"/>
            <p:nvPr/>
          </p:nvSpPr>
          <p:spPr>
            <a:xfrm>
              <a:off x="3762314" y="15652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0</a:t>
              </a:r>
              <a:endParaRPr lang="en-GB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A23ADF83-8877-9C56-9DFB-7BA237A5BED4}"/>
              </a:ext>
            </a:extLst>
          </p:cNvPr>
          <p:cNvSpPr txBox="1"/>
          <p:nvPr/>
        </p:nvSpPr>
        <p:spPr>
          <a:xfrm>
            <a:off x="4610871" y="3516695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</a:t>
            </a:r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5F83C9-A2C2-17CC-7FAC-465A10DB77E2}"/>
              </a:ext>
            </a:extLst>
          </p:cNvPr>
          <p:cNvSpPr txBox="1"/>
          <p:nvPr/>
        </p:nvSpPr>
        <p:spPr>
          <a:xfrm>
            <a:off x="7250028" y="3516695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</a:t>
            </a:r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89C6C3C-F625-E66E-A40F-4EC873DC4D12}"/>
              </a:ext>
            </a:extLst>
          </p:cNvPr>
          <p:cNvSpPr/>
          <p:nvPr/>
        </p:nvSpPr>
        <p:spPr>
          <a:xfrm>
            <a:off x="1976542" y="3517918"/>
            <a:ext cx="2352675" cy="8617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/>
                </a:solidFill>
              </a:rPr>
              <a:t>Open UA </a:t>
            </a:r>
            <a:r>
              <a:rPr lang="en-US" err="1">
                <a:solidFill>
                  <a:srgbClr val="000000"/>
                </a:solidFill>
              </a:rPr>
              <a:t>MarketPlace</a:t>
            </a:r>
            <a:endParaRPr lang="en-GB">
              <a:solidFill>
                <a:srgbClr val="00000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FEE2F78-D9E2-8F4C-ECF9-C0BE32DDB321}"/>
              </a:ext>
            </a:extLst>
          </p:cNvPr>
          <p:cNvSpPr txBox="1"/>
          <p:nvPr/>
        </p:nvSpPr>
        <p:spPr>
          <a:xfrm>
            <a:off x="1976541" y="34971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</a:t>
            </a:r>
            <a:endParaRPr lang="en-GB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6CCE3C-7E8D-1304-1584-C4BC5BE83FC2}"/>
              </a:ext>
            </a:extLst>
          </p:cNvPr>
          <p:cNvCxnSpPr>
            <a:cxnSpLocks/>
            <a:stCxn id="12" idx="2"/>
            <a:endCxn id="4" idx="0"/>
          </p:cNvCxnSpPr>
          <p:nvPr/>
        </p:nvCxnSpPr>
        <p:spPr>
          <a:xfrm>
            <a:off x="5786686" y="2783854"/>
            <a:ext cx="524" cy="7328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C17D0848-C5FE-8249-13A1-1E763C176C21}"/>
              </a:ext>
            </a:extLst>
          </p:cNvPr>
          <p:cNvCxnSpPr>
            <a:cxnSpLocks/>
            <a:stCxn id="54" idx="0"/>
          </p:cNvCxnSpPr>
          <p:nvPr/>
        </p:nvCxnSpPr>
        <p:spPr>
          <a:xfrm rot="5400000" flipH="1" flipV="1">
            <a:off x="4286572" y="2017806"/>
            <a:ext cx="366421" cy="2633805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9C987850-75FF-7877-C721-18E33C5A1C61}"/>
              </a:ext>
            </a:extLst>
          </p:cNvPr>
          <p:cNvCxnSpPr>
            <a:cxnSpLocks/>
            <a:stCxn id="5" idx="0"/>
          </p:cNvCxnSpPr>
          <p:nvPr/>
        </p:nvCxnSpPr>
        <p:spPr>
          <a:xfrm rot="16200000" flipV="1">
            <a:off x="6926091" y="2010869"/>
            <a:ext cx="366421" cy="2645232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C968E4-94ED-2D39-5DBE-3AA36103862F}"/>
              </a:ext>
            </a:extLst>
          </p:cNvPr>
          <p:cNvSpPr txBox="1"/>
          <p:nvPr/>
        </p:nvSpPr>
        <p:spPr>
          <a:xfrm>
            <a:off x="7138093" y="2501033"/>
            <a:ext cx="2002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2 can be skipped if already has an account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65149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9155701-7324-43ba-bcae-b8d86fd719f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43A2039014A74A82171A786927D584" ma:contentTypeVersion="10" ma:contentTypeDescription="Create a new document." ma:contentTypeScope="" ma:versionID="f4e70536da4b52925cee50d69b0325ba">
  <xsd:schema xmlns:xsd="http://www.w3.org/2001/XMLSchema" xmlns:xs="http://www.w3.org/2001/XMLSchema" xmlns:p="http://schemas.microsoft.com/office/2006/metadata/properties" xmlns:ns3="c9155701-7324-43ba-bcae-b8d86fd719f0" xmlns:ns4="34e59911-623b-4d42-a9bf-7345297eb4f9" targetNamespace="http://schemas.microsoft.com/office/2006/metadata/properties" ma:root="true" ma:fieldsID="f08e8cce19f06302408682cc0a42a206" ns3:_="" ns4:_="">
    <xsd:import namespace="c9155701-7324-43ba-bcae-b8d86fd719f0"/>
    <xsd:import namespace="34e59911-623b-4d42-a9bf-7345297eb4f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155701-7324-43ba-bcae-b8d86fd719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e59911-623b-4d42-a9bf-7345297eb4f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901F5A7-9F49-4845-8B60-5766490FE177}">
  <ds:schemaRefs>
    <ds:schemaRef ds:uri="34e59911-623b-4d42-a9bf-7345297eb4f9"/>
    <ds:schemaRef ds:uri="c9155701-7324-43ba-bcae-b8d86fd719f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E8533DF-1D56-4B70-9878-F88D788F72DD}">
  <ds:schemaRefs>
    <ds:schemaRef ds:uri="34e59911-623b-4d42-a9bf-7345297eb4f9"/>
    <ds:schemaRef ds:uri="c9155701-7324-43ba-bcae-b8d86fd719f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8A6683-7058-4B26-9F14-91815710D7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revision>2</cp:revision>
  <dcterms:created xsi:type="dcterms:W3CDTF">2019-11-05T20:34:05Z</dcterms:created>
  <dcterms:modified xsi:type="dcterms:W3CDTF">2024-05-27T15:10:37Z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0x0101000643A2039014A74A82171A786927D584</vt:lpwstr>
  </property>
</Properties>
</file>

<file path=docProps/thumbnail.jpeg>
</file>